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26" r:id="rId5"/>
    <p:sldMasterId id="2147483739" r:id="rId6"/>
    <p:sldMasterId id="2147483778" r:id="rId7"/>
  </p:sldMasterIdLst>
  <p:notesMasterIdLst>
    <p:notesMasterId r:id="rId28"/>
  </p:notesMasterIdLst>
  <p:sldIdLst>
    <p:sldId id="256" r:id="rId8"/>
    <p:sldId id="581" r:id="rId9"/>
    <p:sldId id="584" r:id="rId10"/>
    <p:sldId id="278" r:id="rId11"/>
    <p:sldId id="270" r:id="rId12"/>
    <p:sldId id="287" r:id="rId13"/>
    <p:sldId id="286" r:id="rId14"/>
    <p:sldId id="288" r:id="rId15"/>
    <p:sldId id="585" r:id="rId16"/>
    <p:sldId id="291" r:id="rId17"/>
    <p:sldId id="269" r:id="rId18"/>
    <p:sldId id="260" r:id="rId19"/>
    <p:sldId id="283" r:id="rId20"/>
    <p:sldId id="583" r:id="rId21"/>
    <p:sldId id="262" r:id="rId22"/>
    <p:sldId id="263" r:id="rId23"/>
    <p:sldId id="582" r:id="rId24"/>
    <p:sldId id="586" r:id="rId25"/>
    <p:sldId id="587" r:id="rId26"/>
    <p:sldId id="588" r:id="rId2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185" autoAdjust="0"/>
  </p:normalViewPr>
  <p:slideViewPr>
    <p:cSldViewPr snapToGrid="0">
      <p:cViewPr varScale="1">
        <p:scale>
          <a:sx n="81" d="100"/>
          <a:sy n="81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171" y="0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/>
          <a:lstStyle>
            <a:lvl1pPr algn="r">
              <a:defRPr sz="1100"/>
            </a:lvl1pPr>
          </a:lstStyle>
          <a:p>
            <a:fld id="{17C37570-AF98-47EC-AB88-664E658D283A}" type="datetimeFigureOut">
              <a:rPr lang="ru-RU" smtClean="0"/>
              <a:t>10.03.2020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710" tIns="42355" rIns="84710" bIns="423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527" y="4821944"/>
            <a:ext cx="5511109" cy="3945632"/>
          </a:xfrm>
          <a:prstGeom prst="rect">
            <a:avLst/>
          </a:prstGeom>
        </p:spPr>
        <p:txBody>
          <a:bodyPr vert="horz" lIns="84710" tIns="42355" rIns="84710" bIns="4235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426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171" y="9517426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 anchor="b"/>
          <a:lstStyle>
            <a:lvl1pPr algn="r">
              <a:defRPr sz="1100"/>
            </a:lvl1pPr>
          </a:lstStyle>
          <a:p>
            <a:fld id="{888E5343-879E-4BAC-B030-8E28DFA53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5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5343-879E-4BAC-B030-8E28DFA53C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5343-879E-4BAC-B030-8E28DFA53C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1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5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0" y="1196640"/>
            <a:ext cx="2413080" cy="623016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2411640" y="4437000"/>
            <a:ext cx="6069240" cy="17524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2414520" y="697680"/>
            <a:ext cx="6081480" cy="294696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2413440" y="764640"/>
            <a:ext cx="6078240" cy="273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tretch/>
        </p:blipFill>
        <p:spPr>
          <a:xfrm>
            <a:off x="8552880" y="49410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17"/>
          <a:stretch/>
        </p:blipFill>
        <p:spPr>
          <a:xfrm>
            <a:off x="7958520" y="63018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18"/>
          <a:stretch/>
        </p:blipFill>
        <p:spPr>
          <a:xfrm>
            <a:off x="8412120" y="619128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8" name="Picture 10"/>
          <p:cNvPicPr/>
          <p:nvPr/>
        </p:nvPicPr>
        <p:blipFill>
          <a:blip r:embed="rId19"/>
          <a:srcRect b="9991"/>
          <a:stretch/>
        </p:blipFill>
        <p:spPr>
          <a:xfrm>
            <a:off x="8552520" y="5787000"/>
            <a:ext cx="419760" cy="367200"/>
          </a:xfrm>
          <a:prstGeom prst="rect">
            <a:avLst/>
          </a:prstGeom>
          <a:ln>
            <a:noFill/>
          </a:ln>
        </p:spPr>
      </p:pic>
      <p:pic>
        <p:nvPicPr>
          <p:cNvPr id="9" name="Picture 4"/>
          <p:cNvPicPr/>
          <p:nvPr/>
        </p:nvPicPr>
        <p:blipFill>
          <a:blip r:embed="rId20">
            <a:extLst/>
          </a:blip>
          <a:stretch/>
        </p:blipFill>
        <p:spPr>
          <a:xfrm>
            <a:off x="8563320" y="538236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10" name="Picture 14"/>
          <p:cNvPicPr/>
          <p:nvPr/>
        </p:nvPicPr>
        <p:blipFill>
          <a:blip r:embed="rId21"/>
          <a:srcRect t="9972" b="20014"/>
          <a:stretch/>
        </p:blipFill>
        <p:spPr>
          <a:xfrm>
            <a:off x="7380720" y="6301800"/>
            <a:ext cx="539640" cy="367200"/>
          </a:xfrm>
          <a:prstGeom prst="rect">
            <a:avLst/>
          </a:prstGeom>
          <a:ln>
            <a:noFill/>
          </a:ln>
        </p:spPr>
      </p:pic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-39240" y="1162800"/>
            <a:ext cx="1805760" cy="623016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1403640" y="156384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7" name="Picture 18"/>
          <p:cNvPicPr/>
          <p:nvPr/>
        </p:nvPicPr>
        <p:blipFill>
          <a:blip r:embed="rId15"/>
          <a:stretch/>
        </p:blipFill>
        <p:spPr>
          <a:xfrm rot="331800">
            <a:off x="42480" y="1634760"/>
            <a:ext cx="1342800" cy="319608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1458360" y="163440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28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1464120" y="1628640"/>
            <a:ext cx="7200360" cy="47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42" name="Picture 20"/>
          <p:cNvPicPr/>
          <p:nvPr/>
        </p:nvPicPr>
        <p:blipFill>
          <a:blip r:embed="rId16">
            <a:extLst/>
          </a:blip>
          <a:stretch/>
        </p:blipFill>
        <p:spPr>
          <a:xfrm>
            <a:off x="0" y="1917000"/>
            <a:ext cx="919440" cy="941760"/>
          </a:xfrm>
          <a:prstGeom prst="rect">
            <a:avLst/>
          </a:prstGeom>
          <a:ln>
            <a:noFill/>
          </a:ln>
        </p:spPr>
      </p:pic>
      <p:pic>
        <p:nvPicPr>
          <p:cNvPr id="143" name="Picture 22"/>
          <p:cNvPicPr/>
          <p:nvPr/>
        </p:nvPicPr>
        <p:blipFill>
          <a:blip r:embed="rId17">
            <a:extLst/>
          </a:blip>
          <a:stretch/>
        </p:blipFill>
        <p:spPr>
          <a:xfrm>
            <a:off x="517320" y="2609640"/>
            <a:ext cx="732240" cy="750240"/>
          </a:xfrm>
          <a:prstGeom prst="rect">
            <a:avLst/>
          </a:prstGeom>
          <a:ln>
            <a:noFill/>
          </a:ln>
        </p:spPr>
      </p:pic>
      <p:pic>
        <p:nvPicPr>
          <p:cNvPr id="144" name="Picture 24"/>
          <p:cNvPicPr/>
          <p:nvPr/>
        </p:nvPicPr>
        <p:blipFill>
          <a:blip r:embed="rId18">
            <a:extLst/>
          </a:blip>
          <a:stretch/>
        </p:blipFill>
        <p:spPr>
          <a:xfrm>
            <a:off x="683640" y="1628640"/>
            <a:ext cx="930600" cy="935640"/>
          </a:xfrm>
          <a:prstGeom prst="rect">
            <a:avLst/>
          </a:prstGeom>
          <a:ln>
            <a:noFill/>
          </a:ln>
        </p:spPr>
      </p:pic>
      <p:pic>
        <p:nvPicPr>
          <p:cNvPr id="145" name="Picture 2"/>
          <p:cNvPicPr/>
          <p:nvPr/>
        </p:nvPicPr>
        <p:blipFill>
          <a:blip r:embed="rId19"/>
          <a:stretch/>
        </p:blipFill>
        <p:spPr>
          <a:xfrm>
            <a:off x="107640" y="4293000"/>
            <a:ext cx="1259280" cy="18036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539640" y="1634400"/>
            <a:ext cx="811872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39640" y="260640"/>
            <a:ext cx="806436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4"/>
          <p:cNvSpPr>
            <a:spLocks noGrp="1"/>
          </p:cNvSpPr>
          <p:nvPr>
            <p:ph type="title"/>
          </p:nvPr>
        </p:nvSpPr>
        <p:spPr>
          <a:xfrm>
            <a:off x="611640" y="332640"/>
            <a:ext cx="7992360" cy="108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683640" y="1772640"/>
            <a:ext cx="7848360" cy="475200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87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8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9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0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1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"/>
          <p:cNvSpPr/>
          <p:nvPr/>
        </p:nvSpPr>
        <p:spPr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4" name="CustomShape 6"/>
          <p:cNvSpPr/>
          <p:nvPr/>
        </p:nvSpPr>
        <p:spPr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7"/>
          <p:cNvSpPr/>
          <p:nvPr/>
        </p:nvSpPr>
        <p:spPr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Picture 2"/>
          <p:cNvPicPr/>
          <p:nvPr/>
        </p:nvPicPr>
        <p:blipFill>
          <a:blip r:embed="rId15"/>
          <a:stretch/>
        </p:blipFill>
        <p:spPr>
          <a:xfrm>
            <a:off x="1403640" y="584856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7" name="Picture 4"/>
          <p:cNvPicPr/>
          <p:nvPr/>
        </p:nvPicPr>
        <p:blipFill>
          <a:blip r:embed="rId16"/>
          <a:stretch/>
        </p:blipFill>
        <p:spPr>
          <a:xfrm>
            <a:off x="439200" y="589212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15"/>
          <a:stretch/>
        </p:blipFill>
        <p:spPr>
          <a:xfrm>
            <a:off x="3665880" y="58806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9" name="Picture 4"/>
          <p:cNvPicPr/>
          <p:nvPr/>
        </p:nvPicPr>
        <p:blipFill>
          <a:blip r:embed="rId16"/>
          <a:stretch/>
        </p:blipFill>
        <p:spPr>
          <a:xfrm>
            <a:off x="2701440" y="592380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0" name="Picture 2"/>
          <p:cNvPicPr/>
          <p:nvPr/>
        </p:nvPicPr>
        <p:blipFill>
          <a:blip r:embed="rId15"/>
          <a:stretch/>
        </p:blipFill>
        <p:spPr>
          <a:xfrm>
            <a:off x="574740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16"/>
          <a:stretch/>
        </p:blipFill>
        <p:spPr>
          <a:xfrm>
            <a:off x="4782960" y="593568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2" name="Picture 2"/>
          <p:cNvPicPr/>
          <p:nvPr/>
        </p:nvPicPr>
        <p:blipFill>
          <a:blip r:embed="rId15"/>
          <a:stretch/>
        </p:blipFill>
        <p:spPr>
          <a:xfrm>
            <a:off x="787464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3" name="Picture 4"/>
          <p:cNvPicPr/>
          <p:nvPr/>
        </p:nvPicPr>
        <p:blipFill>
          <a:blip r:embed="rId16"/>
          <a:stretch/>
        </p:blipFill>
        <p:spPr>
          <a:xfrm>
            <a:off x="6910200" y="5935680"/>
            <a:ext cx="820080" cy="82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2"/>
          <p:cNvSpPr/>
          <p:nvPr/>
        </p:nvSpPr>
        <p:spPr>
          <a:xfrm>
            <a:off x="467640" y="404640"/>
            <a:ext cx="828072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PlaceHolder 3"/>
          <p:cNvSpPr>
            <a:spLocks noGrp="1"/>
          </p:cNvSpPr>
          <p:nvPr>
            <p:ph type="title"/>
          </p:nvPr>
        </p:nvSpPr>
        <p:spPr>
          <a:xfrm>
            <a:off x="467640" y="47664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15"/>
          <a:stretch/>
        </p:blipFill>
        <p:spPr>
          <a:xfrm>
            <a:off x="323640" y="494100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4" name="Picture 4"/>
          <p:cNvPicPr/>
          <p:nvPr/>
        </p:nvPicPr>
        <p:blipFill>
          <a:blip r:embed="rId16"/>
          <a:stretch/>
        </p:blipFill>
        <p:spPr>
          <a:xfrm>
            <a:off x="909720" y="6180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5" name="Picture 6"/>
          <p:cNvPicPr/>
          <p:nvPr/>
        </p:nvPicPr>
        <p:blipFill>
          <a:blip r:embed="rId17"/>
          <a:stretch/>
        </p:blipFill>
        <p:spPr>
          <a:xfrm>
            <a:off x="323640" y="5373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6" name="Picture 10"/>
          <p:cNvPicPr/>
          <p:nvPr/>
        </p:nvPicPr>
        <p:blipFill>
          <a:blip r:embed="rId18"/>
          <a:srcRect b="9981"/>
          <a:stretch/>
        </p:blipFill>
        <p:spPr>
          <a:xfrm>
            <a:off x="323640" y="5698800"/>
            <a:ext cx="406440" cy="343800"/>
          </a:xfrm>
          <a:prstGeom prst="rect">
            <a:avLst/>
          </a:prstGeom>
          <a:ln>
            <a:noFill/>
          </a:ln>
        </p:spPr>
      </p:pic>
      <p:pic>
        <p:nvPicPr>
          <p:cNvPr id="337" name="Picture 4"/>
          <p:cNvPicPr/>
          <p:nvPr/>
        </p:nvPicPr>
        <p:blipFill>
          <a:blip r:embed="rId19">
            <a:extLst/>
          </a:blip>
          <a:stretch/>
        </p:blipFill>
        <p:spPr>
          <a:xfrm>
            <a:off x="467640" y="616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8" name="Picture 14"/>
          <p:cNvPicPr/>
          <p:nvPr/>
        </p:nvPicPr>
        <p:blipFill>
          <a:blip r:embed="rId20"/>
          <a:srcRect t="9985" b="19971"/>
          <a:stretch/>
        </p:blipFill>
        <p:spPr>
          <a:xfrm>
            <a:off x="1312560" y="6180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9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0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1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2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3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  <p:sp>
        <p:nvSpPr>
          <p:cNvPr id="48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2413439" y="609895"/>
            <a:ext cx="6078240" cy="17211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Летопись отряда </a:t>
            </a:r>
          </a:p>
          <a:p>
            <a:pPr algn="ctr">
              <a:lnSpc>
                <a:spcPct val="100000"/>
              </a:lnSpc>
            </a:pPr>
            <a:r>
              <a:rPr lang="ru-RU" sz="2800" b="1" strike="noStrik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ЮПИД</a:t>
            </a:r>
          </a:p>
          <a:p>
            <a:pPr algn="ctr">
              <a:lnSpc>
                <a:spcPct val="100000"/>
              </a:lnSpc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«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Светофорчики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»</a:t>
            </a:r>
            <a:endParaRPr lang="ru-RU" sz="2800" b="1" strike="noStrik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3440" y="4539348"/>
            <a:ext cx="60782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2060"/>
                </a:solidFill>
                <a:latin typeface="Times New Roman"/>
              </a:rPr>
              <a:t> </a:t>
            </a:r>
            <a:endParaRPr lang="ru-RU" spc="-1" dirty="0" smtClean="0">
              <a:solidFill>
                <a:srgbClr val="00206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800" spc="-1" dirty="0">
              <a:solidFill>
                <a:srgbClr val="00206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spc="-1" dirty="0" smtClean="0">
                <a:solidFill>
                  <a:srgbClr val="002060"/>
                </a:solidFill>
                <a:latin typeface="Times New Roman"/>
              </a:rPr>
              <a:t>МБДОУ </a:t>
            </a:r>
            <a:r>
              <a:rPr lang="ru-RU" sz="2800" spc="-1" dirty="0" err="1">
                <a:solidFill>
                  <a:srgbClr val="002060"/>
                </a:solidFill>
                <a:latin typeface="Times New Roman"/>
              </a:rPr>
              <a:t>Подгорненский</a:t>
            </a: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 детский сад «Колокольчик»</a:t>
            </a:r>
            <a:endParaRPr lang="ru-RU" sz="28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16" y="2331057"/>
            <a:ext cx="4992687" cy="288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40" y="1700640"/>
            <a:ext cx="3075709" cy="399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11" y="3793364"/>
            <a:ext cx="2231329" cy="2901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49" y="1829844"/>
            <a:ext cx="1911927" cy="2549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535" y="590843"/>
            <a:ext cx="761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Акция в </a:t>
            </a:r>
            <a:r>
              <a:rPr lang="ru-RU" sz="2800" dirty="0" err="1" smtClean="0"/>
              <a:t>предверии</a:t>
            </a:r>
            <a:r>
              <a:rPr lang="ru-RU" sz="2800" dirty="0" smtClean="0"/>
              <a:t> летних каникул </a:t>
            </a:r>
          </a:p>
          <a:p>
            <a:pPr algn="ctr"/>
            <a:r>
              <a:rPr lang="ru-RU" sz="2800" dirty="0" smtClean="0"/>
              <a:t>«Береги МЕНЯ!»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313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дд фото\IMG_20180917_112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78" y="2648654"/>
            <a:ext cx="1988776" cy="265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F:\пдд фото\IMG_20180917_112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3" y="3974505"/>
            <a:ext cx="1772527" cy="2363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47" y="1856938"/>
            <a:ext cx="3882240" cy="178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:\пдд фото\IMG_20180917_113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47" y="3974505"/>
            <a:ext cx="1807255" cy="2363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688123" y="254466"/>
            <a:ext cx="669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Выступление школьной агитбригады ЮИД</a:t>
            </a:r>
          </a:p>
          <a:p>
            <a:pPr algn="ctr"/>
            <a:r>
              <a:rPr lang="ru-RU" sz="2400" b="1" dirty="0" smtClean="0"/>
              <a:t>«Зеленый огонек»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641948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611640" y="332640"/>
            <a:ext cx="7992360" cy="108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600" b="1" strike="noStrike" spc="-1" dirty="0" smtClean="0">
                <a:solidFill>
                  <a:srgbClr val="000000"/>
                </a:solidFill>
                <a:latin typeface="Calibri"/>
              </a:rPr>
              <a:t>Участие в Районом конкурсе </a:t>
            </a:r>
            <a:endParaRPr lang="ru-RU" sz="36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TextShape 2"/>
          <p:cNvSpPr txBox="1"/>
          <p:nvPr/>
        </p:nvSpPr>
        <p:spPr>
          <a:xfrm>
            <a:off x="683640" y="1772640"/>
            <a:ext cx="784836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1026" name="Picture 2" descr="F:\пдд фото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75" y="2183861"/>
            <a:ext cx="5400131" cy="331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2" y="1702339"/>
            <a:ext cx="2081480" cy="25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14312" y="191895"/>
            <a:ext cx="89296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/>
              <a:t> </a:t>
            </a:r>
            <a:endParaRPr lang="ru-RU" altLang="ru-RU" sz="2000" dirty="0"/>
          </a:p>
          <a:p>
            <a:pPr algn="ctr" eaLnBrk="1" hangingPunct="1"/>
            <a:r>
              <a:rPr lang="ru-RU" altLang="ru-RU" sz="3200" b="1" dirty="0" smtClean="0"/>
              <a:t>     Учебные мероприятия на участке</a:t>
            </a:r>
            <a:endParaRPr lang="ru-RU" altLang="ru-RU" sz="3200" b="1" dirty="0"/>
          </a:p>
          <a:p>
            <a:pPr eaLnBrk="1" hangingPunct="1"/>
            <a:r>
              <a:rPr lang="ru-RU" altLang="ru-RU" sz="2000" b="1" dirty="0"/>
              <a:t> </a:t>
            </a:r>
            <a:endParaRPr lang="ru-RU" altLang="ru-RU" sz="2000" dirty="0"/>
          </a:p>
          <a:p>
            <a:pPr eaLnBrk="1" hangingPunct="1"/>
            <a:endParaRPr lang="ru-RU" altLang="ru-RU" b="1" dirty="0"/>
          </a:p>
        </p:txBody>
      </p:sp>
      <p:pic>
        <p:nvPicPr>
          <p:cNvPr id="1026" name="Picture 2" descr="C:\Users\Мария\Desktop\пдд фото 11\IMG_20190826_111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194">
            <a:off x="6612831" y="1812773"/>
            <a:ext cx="1693066" cy="225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я\Desktop\пдд фото 11\IMG_20190826_112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15" y="2602523"/>
            <a:ext cx="2266528" cy="30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пдд фото 11\IMG_20190826_111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00">
            <a:off x="6549679" y="4065051"/>
            <a:ext cx="1671418" cy="22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2" y="4418283"/>
            <a:ext cx="1822367" cy="19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Велопробег </a:t>
            </a:r>
            <a:br>
              <a:rPr lang="ru-RU" sz="3600" dirty="0" smtClean="0"/>
            </a:br>
            <a:r>
              <a:rPr lang="ru-RU" sz="3600" dirty="0" smtClean="0"/>
              <a:t>«Безопасная дорога»</a:t>
            </a:r>
            <a:endParaRPr lang="ru-RU" sz="3600" dirty="0"/>
          </a:p>
        </p:txBody>
      </p:sp>
      <p:pic>
        <p:nvPicPr>
          <p:cNvPr id="8194" name="Picture 2" descr="C:\Users\Мария\Desktop\ПДД\DSCN4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94" y="4146352"/>
            <a:ext cx="2926078" cy="21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0" y="4301097"/>
            <a:ext cx="3563136" cy="217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9" y="1575449"/>
            <a:ext cx="2851756" cy="258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25" y="1728687"/>
            <a:ext cx="2910578" cy="228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76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pc="-1" dirty="0" smtClean="0">
                <a:solidFill>
                  <a:srgbClr val="000000"/>
                </a:solidFill>
                <a:latin typeface="Calibri"/>
              </a:rPr>
              <a:t>Всероссийская олимпиада по ПДД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051" name="Picture 3" descr="C:\Users\Мария\Desktop\пдд фото 11\IMG_20191008_111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48" y="3432517"/>
            <a:ext cx="1861671" cy="248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81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050" name="Picture 2" descr="C:\Users\Мария\Desktop\пдд фото 11\IMG_20191008_11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0" y="1817665"/>
            <a:ext cx="1924636" cy="2566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Мария\Desktop\пдд фото 11\IMG_20191015_112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20" y="1579146"/>
            <a:ext cx="1705437" cy="227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Мария\Desktop\пдд фото 11\IMG_20191015_113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5" y="1589064"/>
            <a:ext cx="1631921" cy="2175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467640" y="47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Обновленный кабинет по ПДД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4" name="Picture 2" descr="C:\Users\Мария\Desktop\пдд фото 11\IMG_20191011_09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58" y="3238496"/>
            <a:ext cx="2135652" cy="28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рия\Desktop\пдд фото 11\IMG_20191011_092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85" y="3755112"/>
            <a:ext cx="2004647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пдд фото\IMG-20191011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2" y="3854548"/>
            <a:ext cx="2447779" cy="24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рия\Desktop\пдд фото 11\IMG_20191011_092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45" y="1630677"/>
            <a:ext cx="1726809" cy="23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пдд фото\IMG-20191011-WA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0" y="1786594"/>
            <a:ext cx="2419643" cy="181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пдд фото\IMG-20191011-WA00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90" y="1962440"/>
            <a:ext cx="2185181" cy="16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40" y="379828"/>
            <a:ext cx="7199640" cy="1032452"/>
          </a:xfrm>
        </p:spPr>
        <p:txBody>
          <a:bodyPr/>
          <a:lstStyle/>
          <a:p>
            <a:pPr algn="ctr"/>
            <a:r>
              <a:rPr lang="ru-RU" sz="3600" dirty="0" smtClean="0"/>
              <a:t>День рождения отряда ЮПИД</a:t>
            </a:r>
            <a:endParaRPr lang="ru-RU" sz="3600" dirty="0"/>
          </a:p>
        </p:txBody>
      </p:sp>
      <p:pic>
        <p:nvPicPr>
          <p:cNvPr id="7170" name="Picture 2" descr="F:\пдд фото\IMG_20191016_105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26" y="1694431"/>
            <a:ext cx="3451996" cy="2582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дд фото\IMG_20191016_104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16" y="4538865"/>
            <a:ext cx="2366916" cy="177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пдд фото\IMG_20191016_10452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32" y="4178104"/>
            <a:ext cx="1594213" cy="213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пдд фото\IMG_20191016_1044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601">
            <a:off x="7006926" y="1751789"/>
            <a:ext cx="1568887" cy="21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942">
            <a:off x="354791" y="892576"/>
            <a:ext cx="1574656" cy="226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Мария\Desktop\ПДД\IMG_20191018_1015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8" y="3918189"/>
            <a:ext cx="16573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Мария\Desktop\ПДД\IMG_20191018_10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7" y="4262941"/>
            <a:ext cx="1741756" cy="2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Мария\Desktop\ПДД\IMG_20191018_1032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955">
            <a:off x="1400123" y="2277207"/>
            <a:ext cx="1558876" cy="20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3074" name="Picture 2" descr="G:\82477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8" y="1958926"/>
            <a:ext cx="1808405" cy="25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02416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12" y="1958926"/>
            <a:ext cx="1871086" cy="2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29896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7" y="1804182"/>
            <a:ext cx="32242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Документы</a:t>
            </a:r>
            <a:endParaRPr lang="ru-RU" dirty="0"/>
          </a:p>
        </p:txBody>
      </p:sp>
      <p:pic>
        <p:nvPicPr>
          <p:cNvPr id="1026" name="Picture 2" descr="C:\Users\Мария\Desktop\IMG_20191023_102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7" y="1772528"/>
            <a:ext cx="1868365" cy="24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я\Desktop\IMG_20191023_14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33" y="1772528"/>
            <a:ext cx="18411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IMG_20191023_144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72" y="4459458"/>
            <a:ext cx="1798907" cy="23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рия\Desktop\IMG_20191023_10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1772528"/>
            <a:ext cx="1812094" cy="24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рия\Desktop\IMG_20191023_102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99" y="4459458"/>
            <a:ext cx="1798907" cy="23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1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710031"/>
          </a:xfrm>
        </p:spPr>
        <p:txBody>
          <a:bodyPr/>
          <a:lstStyle/>
          <a:p>
            <a:pPr algn="ctr"/>
            <a:r>
              <a:rPr lang="ru-RU" sz="2800" b="1" dirty="0" smtClean="0"/>
              <a:t>Игры и заседания в кабинете ПДД</a:t>
            </a:r>
            <a:endParaRPr lang="ru-RU" sz="2800" b="1" dirty="0"/>
          </a:p>
        </p:txBody>
      </p:sp>
      <p:pic>
        <p:nvPicPr>
          <p:cNvPr id="4098" name="Picture 2" descr="C:\Users\Мария\Desktop\пдд фото 11\IMG_20191011_095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3" y="1306537"/>
            <a:ext cx="1742195" cy="23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рия\Desktop\пдд фото 11\IMG_20191011_10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6" y="1306537"/>
            <a:ext cx="1910128" cy="23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дд фото\IMG-20191011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84" y="3629464"/>
            <a:ext cx="1826162" cy="24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4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комиссии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6" y="1804525"/>
            <a:ext cx="2809849" cy="197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Мария\Desktop\IMG_20191023_154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55" y="3922126"/>
            <a:ext cx="1925516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рия\Desktop\IMG_20191023_154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42" y="2020643"/>
            <a:ext cx="238887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5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Акция «Безопасная дорога детства»</a:t>
            </a:r>
            <a:endParaRPr lang="ru-RU" sz="3200" b="1" dirty="0"/>
          </a:p>
        </p:txBody>
      </p:sp>
      <p:pic>
        <p:nvPicPr>
          <p:cNvPr id="9219" name="Picture 3" descr="C:\Users\Мария\Desktop\Новая папка\IMG_20191022_09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62" y="1445342"/>
            <a:ext cx="1857600" cy="29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рия\Desktop\Новая папка\IMG_20191022_09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8" y="1445342"/>
            <a:ext cx="1858298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рия\Desktop\Новая папка\IMG_20191022_095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95" y="1445342"/>
            <a:ext cx="1814051" cy="2418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Мария\Desktop\Новая папка\IMG-20191022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9" y="4188542"/>
            <a:ext cx="1858297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Мария\Desktop\Новая папка\IMG_20191021_1556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15" y="3923072"/>
            <a:ext cx="1626010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Мария\Desktop\Новая папка\IMG-20191022-WA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69" y="4665408"/>
            <a:ext cx="1430593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Мария\Desktop\Новая папка\IMG_20191022_09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62" y="1412280"/>
            <a:ext cx="1857600" cy="29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2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789" y="54958"/>
            <a:ext cx="3389670" cy="452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421" y="4218711"/>
            <a:ext cx="1919029" cy="144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67" y="139598"/>
            <a:ext cx="1432684" cy="12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116" y="4660661"/>
            <a:ext cx="1976001" cy="151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997" y="1975346"/>
            <a:ext cx="1571027" cy="205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663" y="3625645"/>
            <a:ext cx="1420491" cy="207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279" y="360007"/>
            <a:ext cx="1899428" cy="142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6332" y="4945556"/>
            <a:ext cx="1779608" cy="156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5" descr="IMG_07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210" y="1809951"/>
            <a:ext cx="1908944" cy="14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G:\DCIM\104NIKON\DSCN1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0" y="1807139"/>
            <a:ext cx="2356444" cy="176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G:\DCIM\104NIKON\DSCN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777" y="1807139"/>
            <a:ext cx="3088182" cy="23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G:\DCIM\104NIKON\DSCN1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959" y="4123276"/>
            <a:ext cx="3135808" cy="235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14563" y="285750"/>
            <a:ext cx="59343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Встреча с казаком </a:t>
            </a:r>
          </a:p>
          <a:p>
            <a:pPr algn="ctr"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Беседа </a:t>
            </a:r>
            <a:r>
              <a:rPr lang="ru-RU" altLang="ru-RU" sz="3200" dirty="0">
                <a:solidFill>
                  <a:srgbClr val="FF0000"/>
                </a:solidFill>
              </a:rPr>
              <a:t>с детьми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1" y="4567447"/>
            <a:ext cx="2356444" cy="176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815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1475640" y="260640"/>
            <a:ext cx="7056360" cy="115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600" b="1" spc="-1" dirty="0" smtClean="0">
                <a:solidFill>
                  <a:srgbClr val="FF0000"/>
                </a:solidFill>
                <a:latin typeface="Calibri"/>
              </a:rPr>
              <a:t> </a:t>
            </a:r>
            <a:endParaRPr lang="ru-RU" sz="3600" b="1" strike="noStrike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71" name="TextShape 2"/>
          <p:cNvSpPr txBox="1"/>
          <p:nvPr/>
        </p:nvSpPr>
        <p:spPr>
          <a:xfrm>
            <a:off x="1843855" y="1877443"/>
            <a:ext cx="3129928" cy="37545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ru-RU" sz="1200" b="1" spc="-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ru-RU" sz="1200" spc="-1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2" y="424676"/>
            <a:ext cx="2422031" cy="181652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23" y="2658494"/>
            <a:ext cx="2422031" cy="181652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5" y="4728851"/>
            <a:ext cx="2408463" cy="1806347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83" y="444949"/>
            <a:ext cx="2367971" cy="177597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5" y="2656854"/>
            <a:ext cx="2424218" cy="181816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C:\Users\Админ\Desktop\дорожные знаки\25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29153" y="1332937"/>
            <a:ext cx="3432175" cy="38576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24" y="4728851"/>
            <a:ext cx="2422030" cy="1806347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302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475640" y="260640"/>
            <a:ext cx="712836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2019-2020 учебный год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475640" y="1700640"/>
            <a:ext cx="7128360" cy="4896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 rot="20897113">
            <a:off x="1833505" y="2202920"/>
            <a:ext cx="200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Gabriola" panose="04040605051002020D02" pitchFamily="82" charset="0"/>
              </a:rPr>
              <a:t>Наш отряд</a:t>
            </a:r>
            <a:endParaRPr lang="ru-RU" sz="3600" b="1" i="1" dirty="0"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527" y="4032575"/>
            <a:ext cx="35744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Gabriola" panose="04040605051002020D02" pitchFamily="82" charset="0"/>
              </a:rPr>
              <a:t>ОТРЯД:</a:t>
            </a: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Багандова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Нурият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Гончаренко </a:t>
            </a:r>
            <a:r>
              <a:rPr lang="ru-RU" sz="2300" b="1" dirty="0" err="1" smtClean="0">
                <a:latin typeface="Gabriola" panose="04040605051002020D02" pitchFamily="82" charset="0"/>
              </a:rPr>
              <a:t>Назир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Исаев Магомед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Лиманская</a:t>
            </a:r>
            <a:r>
              <a:rPr lang="ru-RU" sz="2300" b="1" dirty="0" smtClean="0">
                <a:latin typeface="Gabriola" panose="04040605051002020D02" pitchFamily="82" charset="0"/>
              </a:rPr>
              <a:t> Маша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Магомедова </a:t>
            </a:r>
            <a:r>
              <a:rPr lang="ru-RU" sz="2300" b="1" dirty="0" err="1" smtClean="0">
                <a:latin typeface="Gabriola" panose="04040605051002020D02" pitchFamily="82" charset="0"/>
              </a:rPr>
              <a:t>Зайнаб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Могамедов</a:t>
            </a:r>
            <a:r>
              <a:rPr lang="ru-RU" sz="2300" b="1" dirty="0" smtClean="0">
                <a:latin typeface="Gabriola" panose="04040605051002020D02" pitchFamily="82" charset="0"/>
              </a:rPr>
              <a:t> Магомед</a:t>
            </a:r>
            <a:endParaRPr lang="ru-RU" sz="2300" b="1" dirty="0">
              <a:latin typeface="Gabriola" panose="04040605051002020D02" pitchFamily="8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1" y="1243416"/>
            <a:ext cx="3502856" cy="2822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пдд фото\IMG-20191010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91" y="3293580"/>
            <a:ext cx="3119156" cy="233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38798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475640" y="260640"/>
            <a:ext cx="712836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2018-2019 учебный год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475640" y="1700640"/>
            <a:ext cx="7128360" cy="4896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 rot="20897113">
            <a:off x="1833505" y="2202920"/>
            <a:ext cx="200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Gabriola" panose="04040605051002020D02" pitchFamily="82" charset="0"/>
              </a:rPr>
              <a:t>Наш отряд</a:t>
            </a:r>
            <a:endParaRPr lang="ru-RU" sz="3600" b="1" i="1" dirty="0"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527" y="4032575"/>
            <a:ext cx="35744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Gabriola" panose="04040605051002020D02" pitchFamily="82" charset="0"/>
              </a:rPr>
              <a:t>ОТРЯД:</a:t>
            </a: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Автарханов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Магамед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Багандова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Золму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Гасанова </a:t>
            </a:r>
            <a:r>
              <a:rPr lang="ru-RU" sz="2300" b="1" dirty="0" err="1" smtClean="0">
                <a:latin typeface="Gabriola" panose="04040605051002020D02" pitchFamily="82" charset="0"/>
              </a:rPr>
              <a:t>Муъминат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Савенко Вика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Лобашов Миша</a:t>
            </a:r>
          </a:p>
          <a:p>
            <a:endParaRPr lang="ru-RU" sz="2300" b="1" dirty="0">
              <a:latin typeface="Gabriola" panose="04040605051002020D02" pitchFamily="82" charset="0"/>
            </a:endParaRPr>
          </a:p>
        </p:txBody>
      </p:sp>
      <p:pic>
        <p:nvPicPr>
          <p:cNvPr id="1026" name="Picture 2" descr="G:\00326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31" y="3370538"/>
            <a:ext cx="2674937" cy="19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80" y="1841026"/>
            <a:ext cx="4139620" cy="2231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170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«Приключение Незнайки»</a:t>
            </a:r>
            <a:endParaRPr lang="ru-RU" dirty="0"/>
          </a:p>
        </p:txBody>
      </p:sp>
      <p:pic>
        <p:nvPicPr>
          <p:cNvPr id="2050" name="Picture 2" descr="G:\3614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2" y="1647327"/>
            <a:ext cx="3281790" cy="277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G:\14966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06" y="3430881"/>
            <a:ext cx="3919537" cy="300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3315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123</Words>
  <Application>Microsoft Office PowerPoint</Application>
  <PresentationFormat>Экран (4:3)</PresentationFormat>
  <Paragraphs>47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Calibri</vt:lpstr>
      <vt:lpstr>DejaVu Sans</vt:lpstr>
      <vt:lpstr>Gabriola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Игры и заседания в кабинете ПДД</vt:lpstr>
      <vt:lpstr>Акция «Безопасная дорога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«Приключение Незнайки»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Велопробег  «Безопасная дорога»</vt:lpstr>
      <vt:lpstr>Презентация PowerPoint</vt:lpstr>
      <vt:lpstr>Презентация PowerPoint</vt:lpstr>
      <vt:lpstr>День рождения отряда ЮПИД</vt:lpstr>
      <vt:lpstr>Наши достижения</vt:lpstr>
      <vt:lpstr>    Документы</vt:lpstr>
      <vt:lpstr>Работа комиссии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subject/>
  <dc:creator>Павел Погодаев</dc:creator>
  <dc:description/>
  <cp:lastModifiedBy>1</cp:lastModifiedBy>
  <cp:revision>90</cp:revision>
  <cp:lastPrinted>2019-10-23T16:58:43Z</cp:lastPrinted>
  <dcterms:created xsi:type="dcterms:W3CDTF">2017-11-06T09:36:21Z</dcterms:created>
  <dcterms:modified xsi:type="dcterms:W3CDTF">2020-03-10T18:20:54Z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